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7" r:id="rId4"/>
    <p:sldId id="266" r:id="rId5"/>
    <p:sldId id="259" r:id="rId6"/>
    <p:sldId id="268" r:id="rId7"/>
    <p:sldId id="270" r:id="rId8"/>
    <p:sldId id="271" r:id="rId9"/>
    <p:sldId id="260" r:id="rId10"/>
    <p:sldId id="263" r:id="rId11"/>
    <p:sldId id="272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CF2906E-638B-4D1D-9F6E-65CDAEEE2868}">
          <p14:sldIdLst>
            <p14:sldId id="256"/>
            <p14:sldId id="258"/>
            <p14:sldId id="267"/>
            <p14:sldId id="266"/>
            <p14:sldId id="259"/>
            <p14:sldId id="268"/>
            <p14:sldId id="270"/>
            <p14:sldId id="271"/>
            <p14:sldId id="260"/>
            <p14:sldId id="263"/>
            <p14:sldId id="27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3" autoAdjust="0"/>
    <p:restoredTop sz="94660"/>
  </p:normalViewPr>
  <p:slideViewPr>
    <p:cSldViewPr snapToGrid="0">
      <p:cViewPr>
        <p:scale>
          <a:sx n="80" d="100"/>
          <a:sy n="80" d="100"/>
        </p:scale>
        <p:origin x="336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9268475b9af48499" providerId="LiveId" clId="{12DC2330-232E-4CB4-AD95-4D53FCE52A85}"/>
    <pc:docChg chg="undo custSel addSld delSld modSld sldOrd delSection modSection">
      <pc:chgData name="" userId="9268475b9af48499" providerId="LiveId" clId="{12DC2330-232E-4CB4-AD95-4D53FCE52A85}" dt="2018-11-05T14:26:54.641" v="1411" actId="14100"/>
      <pc:docMkLst>
        <pc:docMk/>
      </pc:docMkLst>
      <pc:sldChg chg="modSp">
        <pc:chgData name="" userId="9268475b9af48499" providerId="LiveId" clId="{12DC2330-232E-4CB4-AD95-4D53FCE52A85}" dt="2018-11-05T08:49:28.185" v="298" actId="14100"/>
        <pc:sldMkLst>
          <pc:docMk/>
          <pc:sldMk cId="553131895" sldId="258"/>
        </pc:sldMkLst>
        <pc:spChg chg="mod">
          <ac:chgData name="" userId="9268475b9af48499" providerId="LiveId" clId="{12DC2330-232E-4CB4-AD95-4D53FCE52A85}" dt="2018-11-05T08:44:34.050" v="6" actId="113"/>
          <ac:spMkLst>
            <pc:docMk/>
            <pc:sldMk cId="553131895" sldId="258"/>
            <ac:spMk id="2" creationId="{0B94578C-CC50-427B-9FC2-360EF3EB89D3}"/>
          </ac:spMkLst>
        </pc:spChg>
        <pc:spChg chg="mod">
          <ac:chgData name="" userId="9268475b9af48499" providerId="LiveId" clId="{12DC2330-232E-4CB4-AD95-4D53FCE52A85}" dt="2018-11-05T08:49:28.185" v="298" actId="14100"/>
          <ac:spMkLst>
            <pc:docMk/>
            <pc:sldMk cId="553131895" sldId="258"/>
            <ac:spMk id="3" creationId="{1888DC12-BE85-4842-8A2B-EEE4746B8327}"/>
          </ac:spMkLst>
        </pc:spChg>
        <pc:picChg chg="mod">
          <ac:chgData name="" userId="9268475b9af48499" providerId="LiveId" clId="{12DC2330-232E-4CB4-AD95-4D53FCE52A85}" dt="2018-11-05T08:44:30.675" v="5" actId="1076"/>
          <ac:picMkLst>
            <pc:docMk/>
            <pc:sldMk cId="553131895" sldId="258"/>
            <ac:picMk id="3074" creationId="{157F0BFF-1D83-470C-B66C-7173EB4F1ADE}"/>
          </ac:picMkLst>
        </pc:picChg>
      </pc:sldChg>
      <pc:sldChg chg="addSp modSp add modAnim">
        <pc:chgData name="" userId="9268475b9af48499" providerId="LiveId" clId="{12DC2330-232E-4CB4-AD95-4D53FCE52A85}" dt="2018-11-05T14:20:25.914" v="1191" actId="692"/>
        <pc:sldMkLst>
          <pc:docMk/>
          <pc:sldMk cId="1680572668" sldId="259"/>
        </pc:sldMkLst>
        <pc:spChg chg="mod">
          <ac:chgData name="" userId="9268475b9af48499" providerId="LiveId" clId="{12DC2330-232E-4CB4-AD95-4D53FCE52A85}" dt="2018-11-05T08:45:19.312" v="27" actId="20577"/>
          <ac:spMkLst>
            <pc:docMk/>
            <pc:sldMk cId="1680572668" sldId="259"/>
            <ac:spMk id="2" creationId="{0B94578C-CC50-427B-9FC2-360EF3EB89D3}"/>
          </ac:spMkLst>
        </pc:spChg>
        <pc:spChg chg="mod">
          <ac:chgData name="" userId="9268475b9af48499" providerId="LiveId" clId="{12DC2330-232E-4CB4-AD95-4D53FCE52A85}" dt="2018-11-05T14:06:42.767" v="814" actId="20577"/>
          <ac:spMkLst>
            <pc:docMk/>
            <pc:sldMk cId="1680572668" sldId="259"/>
            <ac:spMk id="3" creationId="{1888DC12-BE85-4842-8A2B-EEE4746B8327}"/>
          </ac:spMkLst>
        </pc:spChg>
        <pc:grpChg chg="add mod">
          <ac:chgData name="" userId="9268475b9af48499" providerId="LiveId" clId="{12DC2330-232E-4CB4-AD95-4D53FCE52A85}" dt="2018-11-05T14:08:37.063" v="854" actId="1076"/>
          <ac:grpSpMkLst>
            <pc:docMk/>
            <pc:sldMk cId="1680572668" sldId="259"/>
            <ac:grpSpMk id="6" creationId="{43A7B996-5E3F-4797-AE0C-86CF6600B81A}"/>
          </ac:grpSpMkLst>
        </pc:grpChg>
        <pc:picChg chg="add mod">
          <ac:chgData name="" userId="9268475b9af48499" providerId="LiveId" clId="{12DC2330-232E-4CB4-AD95-4D53FCE52A85}" dt="2018-11-05T14:08:34.616" v="853" actId="164"/>
          <ac:picMkLst>
            <pc:docMk/>
            <pc:sldMk cId="1680572668" sldId="259"/>
            <ac:picMk id="1026" creationId="{9A868BCB-C754-44C4-9E29-06E25FAD989F}"/>
          </ac:picMkLst>
        </pc:picChg>
        <pc:cxnChg chg="add mod">
          <ac:chgData name="" userId="9268475b9af48499" providerId="LiveId" clId="{12DC2330-232E-4CB4-AD95-4D53FCE52A85}" dt="2018-11-05T14:20:25.914" v="1191" actId="692"/>
          <ac:cxnSpMkLst>
            <pc:docMk/>
            <pc:sldMk cId="1680572668" sldId="259"/>
            <ac:cxnSpMk id="5" creationId="{F5A3CE9A-8203-4331-BC7A-949BA246B573}"/>
          </ac:cxnSpMkLst>
        </pc:cxnChg>
      </pc:sldChg>
      <pc:sldChg chg="delSp add del setBg delDesignElem">
        <pc:chgData name="" userId="9268475b9af48499" providerId="LiveId" clId="{12DC2330-232E-4CB4-AD95-4D53FCE52A85}" dt="2018-11-05T08:44:49.087" v="10" actId="2696"/>
        <pc:sldMkLst>
          <pc:docMk/>
          <pc:sldMk cId="3213987464" sldId="259"/>
        </pc:sldMkLst>
        <pc:spChg chg="del">
          <ac:chgData name="" userId="9268475b9af48499" providerId="LiveId" clId="{12DC2330-232E-4CB4-AD95-4D53FCE52A85}" dt="2018-11-05T08:44:40.636" v="8" actId="2696"/>
          <ac:spMkLst>
            <pc:docMk/>
            <pc:sldMk cId="3213987464" sldId="259"/>
            <ac:spMk id="3077" creationId="{729B82F5-E700-4045-9F00-635A41F62406}"/>
          </ac:spMkLst>
        </pc:spChg>
        <pc:picChg chg="del">
          <ac:chgData name="" userId="9268475b9af48499" providerId="LiveId" clId="{12DC2330-232E-4CB4-AD95-4D53FCE52A85}" dt="2018-11-05T08:44:47.711" v="9" actId="478"/>
          <ac:picMkLst>
            <pc:docMk/>
            <pc:sldMk cId="3213987464" sldId="259"/>
            <ac:picMk id="3074" creationId="{157F0BFF-1D83-470C-B66C-7173EB4F1ADE}"/>
          </ac:picMkLst>
        </pc:picChg>
        <pc:picChg chg="del">
          <ac:chgData name="" userId="9268475b9af48499" providerId="LiveId" clId="{12DC2330-232E-4CB4-AD95-4D53FCE52A85}" dt="2018-11-05T08:44:40.636" v="8" actId="2696"/>
          <ac:picMkLst>
            <pc:docMk/>
            <pc:sldMk cId="3213987464" sldId="259"/>
            <ac:picMk id="3076" creationId="{F284EF8E-6F4E-40EF-BDAD-7950F1585E0B}"/>
          </ac:picMkLst>
        </pc:picChg>
      </pc:sldChg>
      <pc:sldChg chg="addSp delSp modSp add">
        <pc:chgData name="" userId="9268475b9af48499" providerId="LiveId" clId="{12DC2330-232E-4CB4-AD95-4D53FCE52A85}" dt="2018-11-05T14:19:56.303" v="1175" actId="20577"/>
        <pc:sldMkLst>
          <pc:docMk/>
          <pc:sldMk cId="2955049393" sldId="260"/>
        </pc:sldMkLst>
        <pc:spChg chg="mod">
          <ac:chgData name="" userId="9268475b9af48499" providerId="LiveId" clId="{12DC2330-232E-4CB4-AD95-4D53FCE52A85}" dt="2018-11-05T08:45:33.626" v="45" actId="20577"/>
          <ac:spMkLst>
            <pc:docMk/>
            <pc:sldMk cId="2955049393" sldId="260"/>
            <ac:spMk id="2" creationId="{0B94578C-CC50-427B-9FC2-360EF3EB89D3}"/>
          </ac:spMkLst>
        </pc:spChg>
        <pc:spChg chg="mod">
          <ac:chgData name="" userId="9268475b9af48499" providerId="LiveId" clId="{12DC2330-232E-4CB4-AD95-4D53FCE52A85}" dt="2018-11-05T14:19:56.303" v="1175" actId="20577"/>
          <ac:spMkLst>
            <pc:docMk/>
            <pc:sldMk cId="2955049393" sldId="260"/>
            <ac:spMk id="3" creationId="{1888DC12-BE85-4842-8A2B-EEE4746B8327}"/>
          </ac:spMkLst>
        </pc:spChg>
        <pc:picChg chg="add del mod">
          <ac:chgData name="" userId="9268475b9af48499" providerId="LiveId" clId="{12DC2330-232E-4CB4-AD95-4D53FCE52A85}" dt="2018-11-05T14:16:29.462" v="861" actId="20577"/>
          <ac:picMkLst>
            <pc:docMk/>
            <pc:sldMk cId="2955049393" sldId="260"/>
            <ac:picMk id="2050" creationId="{31DE7404-3E7E-4105-82BC-480FE8EFFD11}"/>
          </ac:picMkLst>
        </pc:picChg>
        <pc:picChg chg="mod">
          <ac:chgData name="" userId="9268475b9af48499" providerId="LiveId" clId="{12DC2330-232E-4CB4-AD95-4D53FCE52A85}" dt="2018-11-05T14:10:57.802" v="858" actId="14100"/>
          <ac:picMkLst>
            <pc:docMk/>
            <pc:sldMk cId="2955049393" sldId="260"/>
            <ac:picMk id="3074" creationId="{157F0BFF-1D83-470C-B66C-7173EB4F1ADE}"/>
          </ac:picMkLst>
        </pc:picChg>
      </pc:sldChg>
      <pc:sldChg chg="addSp delSp modSp add">
        <pc:chgData name="" userId="9268475b9af48499" providerId="LiveId" clId="{12DC2330-232E-4CB4-AD95-4D53FCE52A85}" dt="2018-11-05T14:26:54.641" v="1411" actId="14100"/>
        <pc:sldMkLst>
          <pc:docMk/>
          <pc:sldMk cId="4183131375" sldId="261"/>
        </pc:sldMkLst>
        <pc:spChg chg="mod">
          <ac:chgData name="" userId="9268475b9af48499" providerId="LiveId" clId="{12DC2330-232E-4CB4-AD95-4D53FCE52A85}" dt="2018-11-05T08:45:58.774" v="86" actId="20577"/>
          <ac:spMkLst>
            <pc:docMk/>
            <pc:sldMk cId="4183131375" sldId="261"/>
            <ac:spMk id="2" creationId="{0B94578C-CC50-427B-9FC2-360EF3EB89D3}"/>
          </ac:spMkLst>
        </pc:spChg>
        <pc:spChg chg="del mod">
          <ac:chgData name="" userId="9268475b9af48499" providerId="LiveId" clId="{12DC2330-232E-4CB4-AD95-4D53FCE52A85}" dt="2018-11-05T14:26:47.381" v="1409" actId="478"/>
          <ac:spMkLst>
            <pc:docMk/>
            <pc:sldMk cId="4183131375" sldId="261"/>
            <ac:spMk id="3" creationId="{1888DC12-BE85-4842-8A2B-EEE4746B8327}"/>
          </ac:spMkLst>
        </pc:spChg>
        <pc:picChg chg="add mod">
          <ac:chgData name="" userId="9268475b9af48499" providerId="LiveId" clId="{12DC2330-232E-4CB4-AD95-4D53FCE52A85}" dt="2018-11-05T14:26:54.641" v="1411" actId="14100"/>
          <ac:picMkLst>
            <pc:docMk/>
            <pc:sldMk cId="4183131375" sldId="261"/>
            <ac:picMk id="4" creationId="{6D2B21DA-4E6D-4A1C-AB27-CE73D41EF61C}"/>
          </ac:picMkLst>
        </pc:picChg>
        <pc:picChg chg="add mod">
          <ac:chgData name="" userId="9268475b9af48499" providerId="LiveId" clId="{12DC2330-232E-4CB4-AD95-4D53FCE52A85}" dt="2018-11-05T14:26:51.931" v="1410" actId="14100"/>
          <ac:picMkLst>
            <pc:docMk/>
            <pc:sldMk cId="4183131375" sldId="261"/>
            <ac:picMk id="5" creationId="{FDE02201-F848-41E4-9D91-B7C1FB39C63F}"/>
          </ac:picMkLst>
        </pc:picChg>
        <pc:picChg chg="mod">
          <ac:chgData name="" userId="9268475b9af48499" providerId="LiveId" clId="{12DC2330-232E-4CB4-AD95-4D53FCE52A85}" dt="2018-11-05T14:26:43.186" v="1408" actId="1076"/>
          <ac:picMkLst>
            <pc:docMk/>
            <pc:sldMk cId="4183131375" sldId="261"/>
            <ac:picMk id="3074" creationId="{157F0BFF-1D83-470C-B66C-7173EB4F1ADE}"/>
          </ac:picMkLst>
        </pc:picChg>
      </pc:sldChg>
      <pc:sldChg chg="modSp add">
        <pc:chgData name="" userId="9268475b9af48499" providerId="LiveId" clId="{12DC2330-232E-4CB4-AD95-4D53FCE52A85}" dt="2018-11-05T14:23:07.387" v="1237" actId="14100"/>
        <pc:sldMkLst>
          <pc:docMk/>
          <pc:sldMk cId="3042771400" sldId="262"/>
        </pc:sldMkLst>
        <pc:spChg chg="mod">
          <ac:chgData name="" userId="9268475b9af48499" providerId="LiveId" clId="{12DC2330-232E-4CB4-AD95-4D53FCE52A85}" dt="2018-11-05T08:45:52.369" v="71" actId="20577"/>
          <ac:spMkLst>
            <pc:docMk/>
            <pc:sldMk cId="3042771400" sldId="262"/>
            <ac:spMk id="2" creationId="{0B94578C-CC50-427B-9FC2-360EF3EB89D3}"/>
          </ac:spMkLst>
        </pc:spChg>
        <pc:spChg chg="mod">
          <ac:chgData name="" userId="9268475b9af48499" providerId="LiveId" clId="{12DC2330-232E-4CB4-AD95-4D53FCE52A85}" dt="2018-11-05T14:23:07.387" v="1237" actId="14100"/>
          <ac:spMkLst>
            <pc:docMk/>
            <pc:sldMk cId="3042771400" sldId="262"/>
            <ac:spMk id="3" creationId="{1888DC12-BE85-4842-8A2B-EEE4746B8327}"/>
          </ac:spMkLst>
        </pc:spChg>
      </pc:sldChg>
      <pc:sldChg chg="addSp modSp add modAnim">
        <pc:chgData name="" userId="9268475b9af48499" providerId="LiveId" clId="{12DC2330-232E-4CB4-AD95-4D53FCE52A85}" dt="2018-11-05T14:23:14.546" v="1238" actId="14100"/>
        <pc:sldMkLst>
          <pc:docMk/>
          <pc:sldMk cId="439040212" sldId="263"/>
        </pc:sldMkLst>
        <pc:spChg chg="mod">
          <ac:chgData name="" userId="9268475b9af48499" providerId="LiveId" clId="{12DC2330-232E-4CB4-AD95-4D53FCE52A85}" dt="2018-11-05T08:45:42.241" v="59" actId="20577"/>
          <ac:spMkLst>
            <pc:docMk/>
            <pc:sldMk cId="439040212" sldId="263"/>
            <ac:spMk id="2" creationId="{0B94578C-CC50-427B-9FC2-360EF3EB89D3}"/>
          </ac:spMkLst>
        </pc:spChg>
        <pc:spChg chg="mod">
          <ac:chgData name="" userId="9268475b9af48499" providerId="LiveId" clId="{12DC2330-232E-4CB4-AD95-4D53FCE52A85}" dt="2018-11-05T14:22:17.649" v="1195" actId="20577"/>
          <ac:spMkLst>
            <pc:docMk/>
            <pc:sldMk cId="439040212" sldId="263"/>
            <ac:spMk id="3" creationId="{1888DC12-BE85-4842-8A2B-EEE4746B8327}"/>
          </ac:spMkLst>
        </pc:spChg>
        <pc:picChg chg="add mod">
          <ac:chgData name="" userId="9268475b9af48499" providerId="LiveId" clId="{12DC2330-232E-4CB4-AD95-4D53FCE52A85}" dt="2018-11-05T14:17:40.294" v="1012" actId="14100"/>
          <ac:picMkLst>
            <pc:docMk/>
            <pc:sldMk cId="439040212" sldId="263"/>
            <ac:picMk id="7" creationId="{51540010-459A-4CB7-946E-BDDBC37A4E30}"/>
          </ac:picMkLst>
        </pc:picChg>
        <pc:picChg chg="mod">
          <ac:chgData name="" userId="9268475b9af48499" providerId="LiveId" clId="{12DC2330-232E-4CB4-AD95-4D53FCE52A85}" dt="2018-11-05T08:51:30.369" v="503" actId="1076"/>
          <ac:picMkLst>
            <pc:docMk/>
            <pc:sldMk cId="439040212" sldId="263"/>
            <ac:picMk id="3074" creationId="{157F0BFF-1D83-470C-B66C-7173EB4F1ADE}"/>
          </ac:picMkLst>
        </pc:picChg>
      </pc:sldChg>
      <pc:sldChg chg="addSp delSp modSp add modAnim">
        <pc:chgData name="" userId="9268475b9af48499" providerId="LiveId" clId="{12DC2330-232E-4CB4-AD95-4D53FCE52A85}" dt="2018-11-05T14:26:24.204" v="1406" actId="14100"/>
        <pc:sldMkLst>
          <pc:docMk/>
          <pc:sldMk cId="2530016272" sldId="264"/>
        </pc:sldMkLst>
        <pc:spChg chg="mod">
          <ac:chgData name="" userId="9268475b9af48499" providerId="LiveId" clId="{12DC2330-232E-4CB4-AD95-4D53FCE52A85}" dt="2018-11-05T08:46:14.333" v="103" actId="20577"/>
          <ac:spMkLst>
            <pc:docMk/>
            <pc:sldMk cId="2530016272" sldId="264"/>
            <ac:spMk id="2" creationId="{0B94578C-CC50-427B-9FC2-360EF3EB89D3}"/>
          </ac:spMkLst>
        </pc:spChg>
        <pc:spChg chg="mod">
          <ac:chgData name="" userId="9268475b9af48499" providerId="LiveId" clId="{12DC2330-232E-4CB4-AD95-4D53FCE52A85}" dt="2018-11-05T14:24:27.279" v="1268" actId="14100"/>
          <ac:spMkLst>
            <pc:docMk/>
            <pc:sldMk cId="2530016272" sldId="264"/>
            <ac:spMk id="3" creationId="{1888DC12-BE85-4842-8A2B-EEE4746B8327}"/>
          </ac:spMkLst>
        </pc:spChg>
        <pc:spChg chg="add mod">
          <ac:chgData name="" userId="9268475b9af48499" providerId="LiveId" clId="{12DC2330-232E-4CB4-AD95-4D53FCE52A85}" dt="2018-11-05T14:26:02.961" v="1404" actId="12"/>
          <ac:spMkLst>
            <pc:docMk/>
            <pc:sldMk cId="2530016272" sldId="264"/>
            <ac:spMk id="8" creationId="{A196589A-70EF-400A-8E85-E9DEDE29C9BB}"/>
          </ac:spMkLst>
        </pc:spChg>
        <pc:picChg chg="add del">
          <ac:chgData name="" userId="9268475b9af48499" providerId="LiveId" clId="{12DC2330-232E-4CB4-AD95-4D53FCE52A85}" dt="2018-11-05T14:24:29.663" v="1270" actId="14100"/>
          <ac:picMkLst>
            <pc:docMk/>
            <pc:sldMk cId="2530016272" sldId="264"/>
            <ac:picMk id="7" creationId="{675F4BD6-13CA-41C2-9F78-48698D8FD820}"/>
          </ac:picMkLst>
        </pc:picChg>
        <pc:picChg chg="mod">
          <ac:chgData name="" userId="9268475b9af48499" providerId="LiveId" clId="{12DC2330-232E-4CB4-AD95-4D53FCE52A85}" dt="2018-11-05T14:24:50.951" v="1281" actId="1076"/>
          <ac:picMkLst>
            <pc:docMk/>
            <pc:sldMk cId="2530016272" sldId="264"/>
            <ac:picMk id="3074" creationId="{157F0BFF-1D83-470C-B66C-7173EB4F1ADE}"/>
          </ac:picMkLst>
        </pc:picChg>
      </pc:sldChg>
      <pc:sldChg chg="modSp add">
        <pc:chgData name="" userId="9268475b9af48499" providerId="LiveId" clId="{12DC2330-232E-4CB4-AD95-4D53FCE52A85}" dt="2018-11-05T08:57:10.671" v="701" actId="20577"/>
        <pc:sldMkLst>
          <pc:docMk/>
          <pc:sldMk cId="1923373821" sldId="265"/>
        </pc:sldMkLst>
        <pc:spChg chg="mod">
          <ac:chgData name="" userId="9268475b9af48499" providerId="LiveId" clId="{12DC2330-232E-4CB4-AD95-4D53FCE52A85}" dt="2018-11-05T08:46:20.695" v="110" actId="20577"/>
          <ac:spMkLst>
            <pc:docMk/>
            <pc:sldMk cId="1923373821" sldId="265"/>
            <ac:spMk id="2" creationId="{0B94578C-CC50-427B-9FC2-360EF3EB89D3}"/>
          </ac:spMkLst>
        </pc:spChg>
        <pc:spChg chg="mod">
          <ac:chgData name="" userId="9268475b9af48499" providerId="LiveId" clId="{12DC2330-232E-4CB4-AD95-4D53FCE52A85}" dt="2018-11-05T08:57:10.671" v="701" actId="20577"/>
          <ac:spMkLst>
            <pc:docMk/>
            <pc:sldMk cId="1923373821" sldId="265"/>
            <ac:spMk id="3" creationId="{1888DC12-BE85-4842-8A2B-EEE4746B8327}"/>
          </ac:spMkLst>
        </pc:spChg>
      </pc:sldChg>
      <pc:sldChg chg="add del">
        <pc:chgData name="" userId="9268475b9af48499" providerId="LiveId" clId="{12DC2330-232E-4CB4-AD95-4D53FCE52A85}" dt="2018-11-05T08:46:22.489" v="111" actId="2696"/>
        <pc:sldMkLst>
          <pc:docMk/>
          <pc:sldMk cId="316449450" sldId="266"/>
        </pc:sldMkLst>
      </pc:sldChg>
      <pc:sldChg chg="modSp add ord">
        <pc:chgData name="" userId="9268475b9af48499" providerId="LiveId" clId="{12DC2330-232E-4CB4-AD95-4D53FCE52A85}" dt="2018-11-05T14:06:38.468" v="813" actId="20577"/>
        <pc:sldMkLst>
          <pc:docMk/>
          <pc:sldMk cId="2027350397" sldId="266"/>
        </pc:sldMkLst>
        <pc:spChg chg="mod">
          <ac:chgData name="" userId="9268475b9af48499" providerId="LiveId" clId="{12DC2330-232E-4CB4-AD95-4D53FCE52A85}" dt="2018-11-05T08:49:37.380" v="309" actId="20577"/>
          <ac:spMkLst>
            <pc:docMk/>
            <pc:sldMk cId="2027350397" sldId="266"/>
            <ac:spMk id="2" creationId="{0B94578C-CC50-427B-9FC2-360EF3EB89D3}"/>
          </ac:spMkLst>
        </pc:spChg>
        <pc:spChg chg="mod">
          <ac:chgData name="" userId="9268475b9af48499" providerId="LiveId" clId="{12DC2330-232E-4CB4-AD95-4D53FCE52A85}" dt="2018-11-05T14:06:38.468" v="813" actId="20577"/>
          <ac:spMkLst>
            <pc:docMk/>
            <pc:sldMk cId="2027350397" sldId="266"/>
            <ac:spMk id="3" creationId="{1888DC12-BE85-4842-8A2B-EEE4746B832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6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emf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9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A2011334-173D-4F8B-AFE5-D39A7348A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3391"/>
          <a:stretch/>
        </p:blipFill>
        <p:spPr bwMode="auto">
          <a:xfrm>
            <a:off x="-22199" y="-46085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958C07-15D5-4A38-B56B-8403E6E6D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3093" y="1960250"/>
            <a:ext cx="4513792" cy="1640162"/>
          </a:xfrm>
        </p:spPr>
        <p:txBody>
          <a:bodyPr>
            <a:normAutofit/>
          </a:bodyPr>
          <a:lstStyle/>
          <a:p>
            <a:r>
              <a:rPr lang="en-US" altLang="ko-KR" dirty="0"/>
              <a:t>Data structure design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91C66E-CD44-4276-84AB-70C6726C2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6333" y="4060685"/>
            <a:ext cx="4513792" cy="170511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1700" dirty="0"/>
              <a:t>천조교와 </a:t>
            </a:r>
            <a:r>
              <a:rPr lang="en-US" altLang="ko-KR" sz="1700" dirty="0"/>
              <a:t>2</a:t>
            </a:r>
            <a:r>
              <a:rPr lang="ko-KR" altLang="en-US" sz="1700" dirty="0"/>
              <a:t>소대</a:t>
            </a:r>
            <a:endParaRPr lang="en-US" altLang="ko-KR" sz="1700" dirty="0"/>
          </a:p>
          <a:p>
            <a:pPr>
              <a:lnSpc>
                <a:spcPct val="90000"/>
              </a:lnSpc>
            </a:pPr>
            <a:r>
              <a:rPr lang="en-US" altLang="ko-KR" sz="1700" dirty="0"/>
              <a:t>20140165 </a:t>
            </a:r>
            <a:r>
              <a:rPr lang="ko-KR" altLang="en-US" sz="1700" dirty="0"/>
              <a:t>천영재</a:t>
            </a:r>
            <a:r>
              <a:rPr lang="en-US" altLang="ko-KR" sz="1700" dirty="0"/>
              <a:t>, 20145523 </a:t>
            </a:r>
            <a:r>
              <a:rPr lang="ko-KR" altLang="en-US" sz="1700" dirty="0"/>
              <a:t>김상헌</a:t>
            </a:r>
            <a:endParaRPr lang="en-US" altLang="ko-KR" sz="1700" dirty="0"/>
          </a:p>
          <a:p>
            <a:pPr>
              <a:lnSpc>
                <a:spcPct val="90000"/>
              </a:lnSpc>
            </a:pPr>
            <a:r>
              <a:rPr lang="en-US" altLang="ko-KR" sz="1700" dirty="0"/>
              <a:t>20155587 </a:t>
            </a:r>
            <a:r>
              <a:rPr lang="ko-KR" altLang="en-US" sz="1700" dirty="0" err="1"/>
              <a:t>손희덕</a:t>
            </a:r>
            <a:r>
              <a:rPr lang="en-US" altLang="ko-KR" sz="1700" dirty="0"/>
              <a:t>, 20164204 </a:t>
            </a:r>
            <a:r>
              <a:rPr lang="ko-KR" altLang="en-US" sz="1700" dirty="0"/>
              <a:t>이상민</a:t>
            </a:r>
            <a:endParaRPr lang="en-US" altLang="ko-KR" sz="1700" dirty="0"/>
          </a:p>
          <a:p>
            <a:pPr>
              <a:lnSpc>
                <a:spcPct val="90000"/>
              </a:lnSpc>
            </a:pPr>
            <a:r>
              <a:rPr lang="en-US" altLang="ko-KR" sz="1700" dirty="0"/>
              <a:t>20176959 </a:t>
            </a:r>
            <a:r>
              <a:rPr lang="ko-KR" altLang="en-US" sz="1700" dirty="0"/>
              <a:t>김영권</a:t>
            </a:r>
          </a:p>
        </p:txBody>
      </p:sp>
      <p:sp>
        <p:nvSpPr>
          <p:cNvPr id="75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3014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157F0BFF-1D83-470C-B66C-7173EB4F1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-3155" y="-1776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70" descr="손목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7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94578C-CC50-427B-9FC2-360EF3EB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dirty="0"/>
              <a:t>Visualization</a:t>
            </a:r>
            <a:endParaRPr lang="ko-KR" altLang="en-US" sz="4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2E9080-04D3-3442-AC4C-1D131428B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244247" y="1418162"/>
            <a:ext cx="2881394" cy="407570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2" name="그림 11" descr="전자기기이(가) 표시된 사진&#10;&#10;&#10;&#10;자동 생성된 설명">
            <a:extLst>
              <a:ext uri="{FF2B5EF4-FFF2-40B4-BE49-F238E27FC236}">
                <a16:creationId xmlns:a16="http://schemas.microsoft.com/office/drawing/2014/main" id="{1D604016-D34A-F640-94AA-7A8CCD1C9A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223" t="13636" r="32151" b="6643"/>
          <a:stretch/>
        </p:blipFill>
        <p:spPr>
          <a:xfrm rot="16200000">
            <a:off x="7996691" y="1217499"/>
            <a:ext cx="1371600" cy="31014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146BFD-8238-F64A-BDE8-23EF9A76B8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51" t="7779" r="9796" b="15124"/>
          <a:stretch/>
        </p:blipFill>
        <p:spPr>
          <a:xfrm rot="16200000">
            <a:off x="7724128" y="3222915"/>
            <a:ext cx="1916727" cy="3101402"/>
          </a:xfrm>
          <a:prstGeom prst="rect">
            <a:avLst/>
          </a:prstGeom>
        </p:spPr>
      </p:pic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F9113881-F799-C248-B82F-22814A1A2F6A}"/>
              </a:ext>
            </a:extLst>
          </p:cNvPr>
          <p:cNvSpPr/>
          <p:nvPr/>
        </p:nvSpPr>
        <p:spPr>
          <a:xfrm>
            <a:off x="6092835" y="3286542"/>
            <a:ext cx="624488" cy="687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9040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157F0BFF-1D83-470C-B66C-7173EB4F1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94578C-CC50-427B-9FC2-360EF3EB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 altLang="ko-KR" b="1" dirty="0"/>
              <a:t>Android Mobile app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2326A8-3385-0C4C-815F-FDCAED670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774" y="1956906"/>
            <a:ext cx="2889613" cy="18943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968972-785D-F24F-93C4-F204630A1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8527" y="1956906"/>
            <a:ext cx="2951310" cy="44489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06F38A3-9E26-2D49-81AF-78322866E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3978" y="4792134"/>
            <a:ext cx="2951310" cy="157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76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157F0BFF-1D83-470C-B66C-7173EB4F1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70" descr="손목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7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88DC12-BE85-4842-8A2B-EEE4746B8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832" y="1278632"/>
            <a:ext cx="9437159" cy="3784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23900" dirty="0"/>
              <a:t>Q&amp;A</a:t>
            </a:r>
            <a:endParaRPr lang="ko-KR" altLang="en-US" sz="23900" dirty="0"/>
          </a:p>
        </p:txBody>
      </p:sp>
    </p:spTree>
    <p:extLst>
      <p:ext uri="{BB962C8B-B14F-4D97-AF65-F5344CB8AC3E}">
        <p14:creationId xmlns:p14="http://schemas.microsoft.com/office/powerpoint/2010/main" val="1923373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157F0BFF-1D83-470C-B66C-7173EB4F1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70" descr="손목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7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94578C-CC50-427B-9FC2-360EF3EB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dirty="0"/>
              <a:t>Index</a:t>
            </a:r>
            <a:endParaRPr lang="ko-KR" altLang="en-US" sz="4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88DC12-BE85-4842-8A2B-EEE4746B8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832" y="1452033"/>
            <a:ext cx="9437159" cy="3831772"/>
          </a:xfrm>
        </p:spPr>
        <p:txBody>
          <a:bodyPr>
            <a:noAutofit/>
          </a:bodyPr>
          <a:lstStyle/>
          <a:p>
            <a:r>
              <a:rPr lang="en-US" altLang="ko-KR" sz="2500" dirty="0"/>
              <a:t>Our Purpose</a:t>
            </a:r>
          </a:p>
          <a:p>
            <a:r>
              <a:rPr lang="en-US" altLang="ko-KR" sz="2500" dirty="0"/>
              <a:t>Graph </a:t>
            </a:r>
            <a:r>
              <a:rPr lang="en-US" altLang="ko-KR" sz="2500" dirty="0" err="1"/>
              <a:t>Sturcture</a:t>
            </a:r>
            <a:endParaRPr lang="en-US" altLang="ko-KR" sz="2500" dirty="0"/>
          </a:p>
          <a:p>
            <a:r>
              <a:rPr lang="en-US" altLang="ko-KR" sz="2500" dirty="0"/>
              <a:t>Test &amp; </a:t>
            </a:r>
            <a:r>
              <a:rPr lang="en-US" altLang="ko-KR" sz="2500" dirty="0" err="1"/>
              <a:t>Evalustion</a:t>
            </a:r>
            <a:endParaRPr lang="en-US" altLang="ko-KR" sz="2500" dirty="0"/>
          </a:p>
          <a:p>
            <a:r>
              <a:rPr lang="en-US" altLang="ko-KR" sz="2500" dirty="0" err="1"/>
              <a:t>Visulization</a:t>
            </a:r>
            <a:r>
              <a:rPr lang="en-US" altLang="ko-KR" sz="2500" dirty="0"/>
              <a:t> &amp; Android  Plan</a:t>
            </a:r>
          </a:p>
        </p:txBody>
      </p:sp>
    </p:spTree>
    <p:extLst>
      <p:ext uri="{BB962C8B-B14F-4D97-AF65-F5344CB8AC3E}">
        <p14:creationId xmlns:p14="http://schemas.microsoft.com/office/powerpoint/2010/main" val="55313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157F0BFF-1D83-470C-B66C-7173EB4F1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94578C-CC50-427B-9FC2-360EF3EB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b="1" dirty="0"/>
              <a:t>For what?</a:t>
            </a:r>
            <a:endParaRPr lang="ko-KR" altLang="en-US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0BE0147-D1BE-1D44-A868-8A1073FE6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832" y="1828800"/>
            <a:ext cx="9437159" cy="3831772"/>
          </a:xfrm>
        </p:spPr>
        <p:txBody>
          <a:bodyPr>
            <a:noAutofit/>
          </a:bodyPr>
          <a:lstStyle/>
          <a:p>
            <a:r>
              <a:rPr lang="ko-KR" altLang="en-US" sz="2500" dirty="0"/>
              <a:t>사용자의 선호도</a:t>
            </a:r>
            <a:r>
              <a:rPr lang="en-US" altLang="ko-KR" sz="2500" dirty="0"/>
              <a:t>,</a:t>
            </a:r>
            <a:r>
              <a:rPr lang="ko-KR" altLang="en-US" sz="2500" dirty="0"/>
              <a:t> 상황에 맞는 최적의 길 찾기 프로그램</a:t>
            </a:r>
            <a:endParaRPr lang="en-US" altLang="ko-KR" sz="2500" dirty="0"/>
          </a:p>
          <a:p>
            <a:pPr lvl="1">
              <a:buFont typeface="Wingdings" pitchFamily="2" charset="2"/>
              <a:buChar char="ü"/>
            </a:pPr>
            <a:r>
              <a:rPr lang="ko-KR" altLang="en-US" sz="2300" dirty="0"/>
              <a:t>모든 사용자에게 같은 길을 제안하는 것이 아닌</a:t>
            </a:r>
            <a:r>
              <a:rPr lang="en-US" altLang="ko-KR" sz="2300" dirty="0"/>
              <a:t>.</a:t>
            </a:r>
          </a:p>
          <a:p>
            <a:pPr lvl="1">
              <a:buFont typeface="Wingdings" pitchFamily="2" charset="2"/>
              <a:buChar char="ü"/>
            </a:pPr>
            <a:r>
              <a:rPr lang="ko-KR" altLang="en-US" sz="2300" dirty="0"/>
              <a:t>사용자의 기호와 상황에 따라</a:t>
            </a:r>
            <a:endParaRPr lang="en-US" altLang="ko-KR" sz="2300" dirty="0"/>
          </a:p>
          <a:p>
            <a:pPr lvl="1">
              <a:buFont typeface="Wingdings" pitchFamily="2" charset="2"/>
              <a:buChar char="ü"/>
            </a:pPr>
            <a:r>
              <a:rPr lang="ko-KR" altLang="en-US" sz="2300" dirty="0" err="1"/>
              <a:t>엘레베이터의</a:t>
            </a:r>
            <a:r>
              <a:rPr lang="ko-KR" altLang="en-US" sz="2300" dirty="0"/>
              <a:t> 위치에 따라 </a:t>
            </a:r>
            <a:endParaRPr lang="en-US" altLang="ko-KR" sz="2300" dirty="0"/>
          </a:p>
          <a:p>
            <a:pPr lvl="2">
              <a:buFont typeface="Wingdings" pitchFamily="2" charset="2"/>
              <a:buChar char="Ø"/>
            </a:pPr>
            <a:r>
              <a:rPr lang="ko-KR" altLang="en-US" sz="2100" dirty="0"/>
              <a:t>변화하는 루트를 제공해 주는 프로그램</a:t>
            </a:r>
            <a:endParaRPr lang="en-US" altLang="ko-KR" sz="2100" dirty="0"/>
          </a:p>
          <a:p>
            <a:pPr lvl="1">
              <a:buFont typeface="Wingdings" pitchFamily="2" charset="2"/>
              <a:buChar char="ü"/>
            </a:pPr>
            <a:endParaRPr lang="en-US" altLang="ko-KR" sz="2300" dirty="0"/>
          </a:p>
        </p:txBody>
      </p:sp>
    </p:spTree>
    <p:extLst>
      <p:ext uri="{BB962C8B-B14F-4D97-AF65-F5344CB8AC3E}">
        <p14:creationId xmlns:p14="http://schemas.microsoft.com/office/powerpoint/2010/main" val="3174832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157F0BFF-1D83-470C-B66C-7173EB4F1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70" descr="손목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7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94578C-CC50-427B-9FC2-360EF3EB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dirty="0"/>
              <a:t>We considered</a:t>
            </a:r>
            <a:endParaRPr lang="ko-KR" altLang="en-US" sz="4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88DC12-BE85-4842-8A2B-EEE4746B8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774" y="1452033"/>
            <a:ext cx="9437159" cy="3784600"/>
          </a:xfrm>
        </p:spPr>
        <p:txBody>
          <a:bodyPr>
            <a:noAutofit/>
          </a:bodyPr>
          <a:lstStyle/>
          <a:p>
            <a:r>
              <a:rPr lang="ko-KR" altLang="en-US" sz="2500" dirty="0"/>
              <a:t>사용자의 바쁨 정도 </a:t>
            </a:r>
            <a:r>
              <a:rPr lang="en-US" altLang="ko-KR" sz="2500" dirty="0"/>
              <a:t>(</a:t>
            </a:r>
            <a:r>
              <a:rPr lang="ko-KR" altLang="en-US" sz="2500" dirty="0"/>
              <a:t> 계단 선호도</a:t>
            </a:r>
            <a:r>
              <a:rPr lang="en-US" altLang="ko-KR" sz="2500" dirty="0"/>
              <a:t>)</a:t>
            </a:r>
            <a:r>
              <a:rPr lang="ko-KR" altLang="en-US" sz="2500" dirty="0"/>
              <a:t> </a:t>
            </a:r>
            <a:endParaRPr lang="en-US" altLang="ko-KR" sz="2500" dirty="0"/>
          </a:p>
          <a:p>
            <a:r>
              <a:rPr lang="ko-KR" altLang="en-US" sz="2500" dirty="0"/>
              <a:t>사용자의 동행 인원</a:t>
            </a:r>
            <a:endParaRPr lang="en-US" altLang="ko-KR" sz="2500" dirty="0"/>
          </a:p>
          <a:p>
            <a:r>
              <a:rPr lang="en-US" altLang="ko-KR" sz="2500" dirty="0"/>
              <a:t>Elevator</a:t>
            </a:r>
            <a:r>
              <a:rPr lang="ko-KR" altLang="en-US" sz="2500" dirty="0"/>
              <a:t>의 탑승인원</a:t>
            </a:r>
            <a:r>
              <a:rPr lang="en-US" altLang="ko-KR" sz="2500" dirty="0"/>
              <a:t>,</a:t>
            </a:r>
            <a:r>
              <a:rPr lang="ko-KR" altLang="en-US" sz="2500" dirty="0"/>
              <a:t> 현재위치</a:t>
            </a:r>
            <a:r>
              <a:rPr lang="en-US" altLang="ko-KR" sz="2500" dirty="0"/>
              <a:t>,</a:t>
            </a:r>
            <a:r>
              <a:rPr lang="ko-KR" altLang="en-US" sz="2500" dirty="0"/>
              <a:t> 진행방향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02735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157F0BFF-1D83-470C-B66C-7173EB4F1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70" descr="손목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7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94578C-CC50-427B-9FC2-360EF3EB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338137"/>
            <a:ext cx="9437159" cy="1227667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dirty="0"/>
              <a:t>Graph Structure</a:t>
            </a:r>
            <a:endParaRPr lang="ko-KR" altLang="en-US" sz="4000" b="1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FA80C3D-7936-6048-B14C-9CFD6D1416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3462" y="3353554"/>
            <a:ext cx="657225" cy="657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F85BDC-33C5-2E40-8A88-C68E165DBD0E}"/>
              </a:ext>
            </a:extLst>
          </p:cNvPr>
          <p:cNvSpPr txBox="1"/>
          <p:nvPr/>
        </p:nvSpPr>
        <p:spPr>
          <a:xfrm>
            <a:off x="941386" y="4053859"/>
            <a:ext cx="84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Source</a:t>
            </a:r>
            <a:endParaRPr kumimoji="1" lang="ko-KR" altLang="en-US" dirty="0"/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849BEC4B-7274-4F44-A2C7-87F518A39E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5623" y="3353554"/>
            <a:ext cx="657225" cy="6572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8F551F-FEC0-1040-A557-6BD752DC238B}"/>
              </a:ext>
            </a:extLst>
          </p:cNvPr>
          <p:cNvSpPr txBox="1"/>
          <p:nvPr/>
        </p:nvSpPr>
        <p:spPr>
          <a:xfrm>
            <a:off x="9957858" y="4053859"/>
            <a:ext cx="129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Destination</a:t>
            </a:r>
            <a:endParaRPr kumimoji="1" lang="ko-KR" altLang="en-US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B957B70-B39C-0249-9EB7-642AF2AE6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022041"/>
              </p:ext>
            </p:extLst>
          </p:nvPr>
        </p:nvGraphicFramePr>
        <p:xfrm>
          <a:off x="3119971" y="1792641"/>
          <a:ext cx="657225" cy="4191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3022360477"/>
                    </a:ext>
                  </a:extLst>
                </a:gridCol>
              </a:tblGrid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EV0101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24333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EV0201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009627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EV0301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7493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59545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0664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789039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12485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99667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5226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49699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EV1201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51294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ST0101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196272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ST0201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887015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55269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56297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81384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983598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ST1001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77627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0BC4F45-0132-3D44-BC01-4769B867E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096030"/>
              </p:ext>
            </p:extLst>
          </p:nvPr>
        </p:nvGraphicFramePr>
        <p:xfrm>
          <a:off x="4522785" y="1792641"/>
          <a:ext cx="657225" cy="4191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3022360477"/>
                    </a:ext>
                  </a:extLst>
                </a:gridCol>
              </a:tblGrid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EV0102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24333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EV0202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009627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EV0302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7493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59545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0664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789039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12485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99667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5226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49699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EV1202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51294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ST0102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196272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ST0202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887015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55269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56297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81384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983598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ST1002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77627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1500E2D4-D6EC-8A42-B408-F4D162B6A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426656"/>
              </p:ext>
            </p:extLst>
          </p:nvPr>
        </p:nvGraphicFramePr>
        <p:xfrm>
          <a:off x="6782329" y="1792641"/>
          <a:ext cx="657225" cy="4191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3022360477"/>
                    </a:ext>
                  </a:extLst>
                </a:gridCol>
              </a:tblGrid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EV0107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24333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EV0207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009627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EV0307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7493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59545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0664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789039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12485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99667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5226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49699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EV1207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51294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ST0107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196272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ST0207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887015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55269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56297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81384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983598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ST1007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77627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4857902-5533-2F41-B87C-BFCC83E05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951376"/>
              </p:ext>
            </p:extLst>
          </p:nvPr>
        </p:nvGraphicFramePr>
        <p:xfrm>
          <a:off x="8220558" y="1792641"/>
          <a:ext cx="657225" cy="4191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3022360477"/>
                    </a:ext>
                  </a:extLst>
                </a:gridCol>
              </a:tblGrid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EV0108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24333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EV0208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009627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EV0308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7493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59545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0664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789039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12485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99667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5226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49699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EV1208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51294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ST0108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196272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ST0208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887015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55269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56297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81384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983598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ST1008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77627"/>
                  </a:ext>
                </a:extLst>
              </a:tr>
            </a:tbl>
          </a:graphicData>
        </a:graphic>
      </p:graphicFrame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DAAA852C-D83F-7F44-B928-32FA0492E19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1690687" y="3888372"/>
            <a:ext cx="1429284" cy="16460"/>
          </a:xfrm>
          <a:prstGeom prst="line">
            <a:avLst/>
          </a:prstGeom>
          <a:ln w="38100" cap="sq">
            <a:solidFill>
              <a:schemeClr val="accent1">
                <a:lumMod val="7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6748535-6FA0-0D43-A201-E13FB9A95F18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8877783" y="3875838"/>
            <a:ext cx="1397840" cy="12534"/>
          </a:xfrm>
          <a:prstGeom prst="line">
            <a:avLst/>
          </a:prstGeom>
          <a:ln w="38100" cap="sq">
            <a:solidFill>
              <a:schemeClr val="accent1">
                <a:lumMod val="7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31B91354-883F-F84A-BFC9-B049FBA3E5AF}"/>
              </a:ext>
            </a:extLst>
          </p:cNvPr>
          <p:cNvCxnSpPr/>
          <p:nvPr/>
        </p:nvCxnSpPr>
        <p:spPr>
          <a:xfrm>
            <a:off x="3777196" y="2943225"/>
            <a:ext cx="745589" cy="0"/>
          </a:xfrm>
          <a:prstGeom prst="line">
            <a:avLst/>
          </a:prstGeom>
          <a:ln w="38100" cap="sq">
            <a:solidFill>
              <a:schemeClr val="accent5">
                <a:lumMod val="7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15328B16-57B1-F349-8A13-F1A39961ECCB}"/>
              </a:ext>
            </a:extLst>
          </p:cNvPr>
          <p:cNvCxnSpPr>
            <a:cxnSpLocks/>
          </p:cNvCxnSpPr>
          <p:nvPr/>
        </p:nvCxnSpPr>
        <p:spPr>
          <a:xfrm>
            <a:off x="5180010" y="2938462"/>
            <a:ext cx="1602319" cy="0"/>
          </a:xfrm>
          <a:prstGeom prst="line">
            <a:avLst/>
          </a:prstGeom>
          <a:ln w="38100" cap="sq">
            <a:solidFill>
              <a:schemeClr val="accent5">
                <a:lumMod val="75000"/>
              </a:schemeClr>
            </a:solidFill>
            <a:prstDash val="sysDash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C646A3C-2A85-CB4F-AA00-23FC21D4DA1C}"/>
              </a:ext>
            </a:extLst>
          </p:cNvPr>
          <p:cNvCxnSpPr/>
          <p:nvPr/>
        </p:nvCxnSpPr>
        <p:spPr>
          <a:xfrm>
            <a:off x="7474969" y="2938462"/>
            <a:ext cx="745589" cy="0"/>
          </a:xfrm>
          <a:prstGeom prst="line">
            <a:avLst/>
          </a:prstGeom>
          <a:ln w="38100" cap="sq">
            <a:solidFill>
              <a:schemeClr val="accent5">
                <a:lumMod val="7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1CA6B2E3-5785-984E-B498-E8A31DA69251}"/>
              </a:ext>
            </a:extLst>
          </p:cNvPr>
          <p:cNvCxnSpPr/>
          <p:nvPr/>
        </p:nvCxnSpPr>
        <p:spPr>
          <a:xfrm>
            <a:off x="3777196" y="5072063"/>
            <a:ext cx="745589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82338F5A-62D3-BC42-8942-D09F37CE8156}"/>
              </a:ext>
            </a:extLst>
          </p:cNvPr>
          <p:cNvCxnSpPr/>
          <p:nvPr/>
        </p:nvCxnSpPr>
        <p:spPr>
          <a:xfrm>
            <a:off x="7439554" y="5067301"/>
            <a:ext cx="745589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73B33353-D638-0E49-81EA-6B7A125C6266}"/>
              </a:ext>
            </a:extLst>
          </p:cNvPr>
          <p:cNvCxnSpPr>
            <a:cxnSpLocks/>
          </p:cNvCxnSpPr>
          <p:nvPr/>
        </p:nvCxnSpPr>
        <p:spPr>
          <a:xfrm>
            <a:off x="5180010" y="5067301"/>
            <a:ext cx="1602319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0BFBF6B-427C-604E-9E80-FB87799C3570}"/>
              </a:ext>
            </a:extLst>
          </p:cNvPr>
          <p:cNvSpPr txBox="1"/>
          <p:nvPr/>
        </p:nvSpPr>
        <p:spPr>
          <a:xfrm>
            <a:off x="1712794" y="3535500"/>
            <a:ext cx="152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Edgedata.csv</a:t>
            </a:r>
            <a:endParaRPr kumimoji="1"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1F0D4B-9D3D-5E47-AB3C-BD3A03E97F6E}"/>
              </a:ext>
            </a:extLst>
          </p:cNvPr>
          <p:cNvSpPr txBox="1"/>
          <p:nvPr/>
        </p:nvSpPr>
        <p:spPr>
          <a:xfrm>
            <a:off x="8922027" y="3535500"/>
            <a:ext cx="157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Edgedata.csv</a:t>
            </a:r>
            <a:endParaRPr kumimoji="1"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32FD69E-9C3A-B845-B396-F2D4BFDC4628}"/>
              </a:ext>
            </a:extLst>
          </p:cNvPr>
          <p:cNvSpPr txBox="1"/>
          <p:nvPr/>
        </p:nvSpPr>
        <p:spPr>
          <a:xfrm>
            <a:off x="5288491" y="2635448"/>
            <a:ext cx="1527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 err="1"/>
              <a:t>verticalSetter.java</a:t>
            </a:r>
            <a:endParaRPr kumimoji="1"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056DAB-D05B-264C-95F8-BE12727BBF34}"/>
              </a:ext>
            </a:extLst>
          </p:cNvPr>
          <p:cNvSpPr txBox="1"/>
          <p:nvPr/>
        </p:nvSpPr>
        <p:spPr>
          <a:xfrm>
            <a:off x="5330824" y="4754746"/>
            <a:ext cx="1527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 err="1"/>
              <a:t>verticalSetter.java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80572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D93E729-F082-4442-8F66-2C44DFA012AD}"/>
              </a:ext>
            </a:extLst>
          </p:cNvPr>
          <p:cNvSpPr txBox="1"/>
          <p:nvPr/>
        </p:nvSpPr>
        <p:spPr>
          <a:xfrm>
            <a:off x="1546302" y="758283"/>
            <a:ext cx="4549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R" sz="3600" dirty="0" err="1">
                <a:solidFill>
                  <a:srgbClr val="92D050"/>
                </a:solidFill>
              </a:rPr>
              <a:t>Edgedata.csv</a:t>
            </a:r>
            <a:endParaRPr kumimoji="1" lang="ko-KR" altLang="en-US" sz="3600" dirty="0">
              <a:solidFill>
                <a:srgbClr val="92D050"/>
              </a:solidFill>
            </a:endParaRPr>
          </a:p>
        </p:txBody>
      </p:sp>
      <p:pic>
        <p:nvPicPr>
          <p:cNvPr id="12" name="그림 11" descr="텍스트, 지도이(가) 표시된 사진&#10;&#10;&#10;&#10;자동 생성된 설명">
            <a:extLst>
              <a:ext uri="{FF2B5EF4-FFF2-40B4-BE49-F238E27FC236}">
                <a16:creationId xmlns:a16="http://schemas.microsoft.com/office/drawing/2014/main" id="{3A9F7F06-4D9C-834D-A44E-76F92F6EC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76"/>
          <a:stretch/>
        </p:blipFill>
        <p:spPr>
          <a:xfrm>
            <a:off x="3328802" y="1560731"/>
            <a:ext cx="6139139" cy="420884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361652-710A-E444-9330-AC5EED8AC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372" y="4409380"/>
            <a:ext cx="4746180" cy="2088011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2FAB2F5-315E-094E-803E-0EF55D7AFE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973"/>
          <a:stretch/>
        </p:blipFill>
        <p:spPr>
          <a:xfrm>
            <a:off x="9358124" y="1244541"/>
            <a:ext cx="1786428" cy="3479697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83535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6BFFEE57-39AF-C54B-BE44-5D1A9F976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88" r="23678" b="2"/>
          <a:stretch/>
        </p:blipFill>
        <p:spPr>
          <a:xfrm>
            <a:off x="1826498" y="1661605"/>
            <a:ext cx="3377462" cy="319989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66" name="그림 265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9E6745F2-A0C6-734A-9153-C2463D4AB7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3" r="12712" b="2"/>
          <a:stretch/>
        </p:blipFill>
        <p:spPr>
          <a:xfrm>
            <a:off x="4213734" y="2989508"/>
            <a:ext cx="3378822" cy="277406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02" name="그림 101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B60B8120-7FA1-6247-A940-39B3DEE916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47" r="15058" b="-1"/>
          <a:stretch/>
        </p:blipFill>
        <p:spPr>
          <a:xfrm>
            <a:off x="6792686" y="3898127"/>
            <a:ext cx="3056158" cy="262334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B0C8D3-76DC-6643-90C8-CB49E3160CED}"/>
              </a:ext>
            </a:extLst>
          </p:cNvPr>
          <p:cNvSpPr txBox="1"/>
          <p:nvPr/>
        </p:nvSpPr>
        <p:spPr>
          <a:xfrm>
            <a:off x="2729745" y="1918157"/>
            <a:ext cx="2530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dirty="0"/>
              <a:t>	</a:t>
            </a:r>
            <a:r>
              <a:rPr kumimoji="1" lang="en-US" altLang="ko-KR" sz="1600" dirty="0" err="1"/>
              <a:t>SeosorReceiver.java</a:t>
            </a:r>
            <a:endParaRPr kumimoji="1"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C432B0-8B66-A542-A73A-046B57ED03D5}"/>
              </a:ext>
            </a:extLst>
          </p:cNvPr>
          <p:cNvSpPr txBox="1"/>
          <p:nvPr/>
        </p:nvSpPr>
        <p:spPr>
          <a:xfrm>
            <a:off x="5082369" y="3333851"/>
            <a:ext cx="2530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dirty="0" err="1"/>
              <a:t>ElevatorNode.java</a:t>
            </a:r>
            <a:endParaRPr kumimoji="1"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B2DC0-3481-C54A-99FE-2BCBBC7A5444}"/>
              </a:ext>
            </a:extLst>
          </p:cNvPr>
          <p:cNvSpPr txBox="1"/>
          <p:nvPr/>
        </p:nvSpPr>
        <p:spPr>
          <a:xfrm>
            <a:off x="7312014" y="4106221"/>
            <a:ext cx="2530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dirty="0" err="1"/>
              <a:t>verticalSetter.java</a:t>
            </a:r>
            <a:endParaRPr kumimoji="1" lang="ko-KR" altLang="en-US" sz="1600" dirty="0"/>
          </a:p>
        </p:txBody>
      </p:sp>
      <p:sp>
        <p:nvSpPr>
          <p:cNvPr id="3" name="아래로 구부러진 화살표[C] 2">
            <a:extLst>
              <a:ext uri="{FF2B5EF4-FFF2-40B4-BE49-F238E27FC236}">
                <a16:creationId xmlns:a16="http://schemas.microsoft.com/office/drawing/2014/main" id="{52EE907E-51DB-3041-B23B-6B59E7C7CBCF}"/>
              </a:ext>
            </a:extLst>
          </p:cNvPr>
          <p:cNvSpPr/>
          <p:nvPr/>
        </p:nvSpPr>
        <p:spPr>
          <a:xfrm rot="2166354">
            <a:off x="5272737" y="2297283"/>
            <a:ext cx="1152423" cy="484047"/>
          </a:xfrm>
          <a:prstGeom prst="curvedDownArrow">
            <a:avLst>
              <a:gd name="adj1" fmla="val 12305"/>
              <a:gd name="adj2" fmla="val 53330"/>
              <a:gd name="adj3" fmla="val 2500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아래로 구부러진 화살표[C] 13">
            <a:extLst>
              <a:ext uri="{FF2B5EF4-FFF2-40B4-BE49-F238E27FC236}">
                <a16:creationId xmlns:a16="http://schemas.microsoft.com/office/drawing/2014/main" id="{8C98A3FA-6BD1-ED49-AA32-5BE38B5F3BBD}"/>
              </a:ext>
            </a:extLst>
          </p:cNvPr>
          <p:cNvSpPr/>
          <p:nvPr/>
        </p:nvSpPr>
        <p:spPr>
          <a:xfrm rot="2166354">
            <a:off x="7569433" y="3258964"/>
            <a:ext cx="1152423" cy="486611"/>
          </a:xfrm>
          <a:prstGeom prst="curvedDownArrow">
            <a:avLst>
              <a:gd name="adj1" fmla="val 12305"/>
              <a:gd name="adj2" fmla="val 53330"/>
              <a:gd name="adj3" fmla="val 2500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7B74FC-6631-8D45-9B4C-62DABC1132E7}"/>
              </a:ext>
            </a:extLst>
          </p:cNvPr>
          <p:cNvSpPr txBox="1"/>
          <p:nvPr/>
        </p:nvSpPr>
        <p:spPr>
          <a:xfrm>
            <a:off x="1546302" y="758283"/>
            <a:ext cx="5043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R" sz="3600" dirty="0" err="1">
                <a:solidFill>
                  <a:schemeClr val="accent5"/>
                </a:solidFill>
              </a:rPr>
              <a:t>VerticalSetter</a:t>
            </a:r>
            <a:r>
              <a:rPr kumimoji="1" lang="en-US" altLang="ko-KR" sz="3600" dirty="0">
                <a:solidFill>
                  <a:schemeClr val="accent5"/>
                </a:solidFill>
              </a:rPr>
              <a:t>-Elevator</a:t>
            </a:r>
            <a:endParaRPr kumimoji="1" lang="ko-KR" altLang="en-US" sz="3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977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6BFFEE57-39AF-C54B-BE44-5D1A9F976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88" r="23678" b="2"/>
          <a:stretch/>
        </p:blipFill>
        <p:spPr>
          <a:xfrm>
            <a:off x="1826498" y="1661605"/>
            <a:ext cx="3377462" cy="319989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66" name="그림 265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9E6745F2-A0C6-734A-9153-C2463D4AB7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3" r="12712" b="2"/>
          <a:stretch/>
        </p:blipFill>
        <p:spPr>
          <a:xfrm>
            <a:off x="4213734" y="2989508"/>
            <a:ext cx="3378822" cy="277406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02" name="그림 101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B60B8120-7FA1-6247-A940-39B3DEE916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47" r="15058" b="-1"/>
          <a:stretch/>
        </p:blipFill>
        <p:spPr>
          <a:xfrm>
            <a:off x="6792686" y="3898127"/>
            <a:ext cx="3056158" cy="262334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B0C8D3-76DC-6643-90C8-CB49E3160CED}"/>
              </a:ext>
            </a:extLst>
          </p:cNvPr>
          <p:cNvSpPr txBox="1"/>
          <p:nvPr/>
        </p:nvSpPr>
        <p:spPr>
          <a:xfrm>
            <a:off x="2729745" y="1918157"/>
            <a:ext cx="2530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dirty="0"/>
              <a:t>	</a:t>
            </a:r>
            <a:r>
              <a:rPr kumimoji="1" lang="en-US" altLang="ko-KR" sz="1600" dirty="0" err="1"/>
              <a:t>SeosorReceiver.java</a:t>
            </a:r>
            <a:endParaRPr kumimoji="1"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C432B0-8B66-A542-A73A-046B57ED03D5}"/>
              </a:ext>
            </a:extLst>
          </p:cNvPr>
          <p:cNvSpPr txBox="1"/>
          <p:nvPr/>
        </p:nvSpPr>
        <p:spPr>
          <a:xfrm>
            <a:off x="5082369" y="3333851"/>
            <a:ext cx="2530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dirty="0" err="1"/>
              <a:t>ElevatorNode.java</a:t>
            </a:r>
            <a:endParaRPr kumimoji="1"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B2DC0-3481-C54A-99FE-2BCBBC7A5444}"/>
              </a:ext>
            </a:extLst>
          </p:cNvPr>
          <p:cNvSpPr txBox="1"/>
          <p:nvPr/>
        </p:nvSpPr>
        <p:spPr>
          <a:xfrm>
            <a:off x="7312014" y="4106221"/>
            <a:ext cx="2530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dirty="0" err="1"/>
              <a:t>verticalSettler.java</a:t>
            </a:r>
            <a:endParaRPr kumimoji="1" lang="ko-KR" altLang="en-US" sz="1600" dirty="0"/>
          </a:p>
        </p:txBody>
      </p:sp>
      <p:sp>
        <p:nvSpPr>
          <p:cNvPr id="9" name="아래로 구부러진 화살표[C] 8">
            <a:extLst>
              <a:ext uri="{FF2B5EF4-FFF2-40B4-BE49-F238E27FC236}">
                <a16:creationId xmlns:a16="http://schemas.microsoft.com/office/drawing/2014/main" id="{FF7DD33E-7F77-1D41-9597-E88459AF5191}"/>
              </a:ext>
            </a:extLst>
          </p:cNvPr>
          <p:cNvSpPr/>
          <p:nvPr/>
        </p:nvSpPr>
        <p:spPr>
          <a:xfrm rot="2166354">
            <a:off x="5272737" y="2297283"/>
            <a:ext cx="1152423" cy="484047"/>
          </a:xfrm>
          <a:prstGeom prst="curvedDownArrow">
            <a:avLst>
              <a:gd name="adj1" fmla="val 12305"/>
              <a:gd name="adj2" fmla="val 53330"/>
              <a:gd name="adj3" fmla="val 25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아래로 구부러진 화살표[C] 9">
            <a:extLst>
              <a:ext uri="{FF2B5EF4-FFF2-40B4-BE49-F238E27FC236}">
                <a16:creationId xmlns:a16="http://schemas.microsoft.com/office/drawing/2014/main" id="{368F6ADD-3BB5-974A-A653-222EF9BBC9F4}"/>
              </a:ext>
            </a:extLst>
          </p:cNvPr>
          <p:cNvSpPr/>
          <p:nvPr/>
        </p:nvSpPr>
        <p:spPr>
          <a:xfrm rot="2166354">
            <a:off x="7569433" y="3258964"/>
            <a:ext cx="1152423" cy="486611"/>
          </a:xfrm>
          <a:prstGeom prst="curvedDownArrow">
            <a:avLst>
              <a:gd name="adj1" fmla="val 12305"/>
              <a:gd name="adj2" fmla="val 53330"/>
              <a:gd name="adj3" fmla="val 25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32FE9-D5FD-624F-A1DF-A30773EDEF0B}"/>
              </a:ext>
            </a:extLst>
          </p:cNvPr>
          <p:cNvSpPr txBox="1"/>
          <p:nvPr/>
        </p:nvSpPr>
        <p:spPr>
          <a:xfrm>
            <a:off x="1546302" y="758283"/>
            <a:ext cx="5043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R" sz="3600" dirty="0" err="1">
                <a:solidFill>
                  <a:schemeClr val="accent3"/>
                </a:solidFill>
              </a:rPr>
              <a:t>VerticalSetter</a:t>
            </a:r>
            <a:r>
              <a:rPr kumimoji="1" lang="en-US" altLang="ko-KR" sz="3600" dirty="0">
                <a:solidFill>
                  <a:schemeClr val="accent3"/>
                </a:solidFill>
              </a:rPr>
              <a:t>-Stair</a:t>
            </a:r>
            <a:endParaRPr kumimoji="1" lang="ko-KR" altLang="en-US" sz="3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458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157F0BFF-1D83-470C-B66C-7173EB4F1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70" descr="손목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7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94578C-CC50-427B-9FC2-360EF3EB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dirty="0"/>
              <a:t>EDGEDATA.CSV</a:t>
            </a:r>
            <a:endParaRPr lang="ko-KR" altLang="en-US" sz="4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88DC12-BE85-4842-8A2B-EEE4746B8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945" y="2006601"/>
            <a:ext cx="9437159" cy="3784600"/>
          </a:xfrm>
        </p:spPr>
        <p:txBody>
          <a:bodyPr>
            <a:noAutofit/>
          </a:bodyPr>
          <a:lstStyle/>
          <a:p>
            <a:r>
              <a:rPr lang="en-US" altLang="ko-KR" sz="2500" dirty="0"/>
              <a:t>HashMap</a:t>
            </a:r>
            <a:r>
              <a:rPr lang="ko-KR" altLang="en-US" sz="2500" dirty="0"/>
              <a:t>을 이용하여 정보 따로 저장</a:t>
            </a:r>
            <a:endParaRPr lang="en-US" altLang="ko-KR" sz="2500" dirty="0"/>
          </a:p>
          <a:p>
            <a:r>
              <a:rPr lang="en-US" altLang="ko-KR" sz="2500" dirty="0"/>
              <a:t>Graph – Graph</a:t>
            </a:r>
            <a:r>
              <a:rPr lang="ko-KR" altLang="en-US" sz="2500" dirty="0"/>
              <a:t>와 관련한 정보만</a:t>
            </a:r>
            <a:endParaRPr lang="en-US" altLang="ko-KR" sz="2500" dirty="0"/>
          </a:p>
          <a:p>
            <a:r>
              <a:rPr lang="en-US" altLang="ko-KR" sz="2500" dirty="0"/>
              <a:t>Node – Node</a:t>
            </a:r>
            <a:r>
              <a:rPr lang="ko-KR" altLang="en-US" sz="2500" dirty="0"/>
              <a:t>와 관련한 모든 정보</a:t>
            </a:r>
            <a:endParaRPr lang="en-US" altLang="ko-KR" sz="2500" dirty="0"/>
          </a:p>
          <a:p>
            <a:r>
              <a:rPr lang="en-US" altLang="ko-KR" sz="2500" dirty="0"/>
              <a:t>Edge – Edge</a:t>
            </a:r>
            <a:r>
              <a:rPr lang="ko-KR" altLang="en-US" sz="2500" dirty="0"/>
              <a:t>와 관련한 모든 정보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9550493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222</Words>
  <Application>Microsoft Macintosh PowerPoint</Application>
  <PresentationFormat>와이드스크린</PresentationFormat>
  <Paragraphs>116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천체</vt:lpstr>
      <vt:lpstr>Data structure design</vt:lpstr>
      <vt:lpstr>Index</vt:lpstr>
      <vt:lpstr>For what?</vt:lpstr>
      <vt:lpstr>We considered</vt:lpstr>
      <vt:lpstr>Graph Structure</vt:lpstr>
      <vt:lpstr>PowerPoint 프레젠테이션</vt:lpstr>
      <vt:lpstr>PowerPoint 프레젠테이션</vt:lpstr>
      <vt:lpstr>PowerPoint 프레젠테이션</vt:lpstr>
      <vt:lpstr>EDGEDATA.CSV</vt:lpstr>
      <vt:lpstr>Visualization</vt:lpstr>
      <vt:lpstr>Android Mobile app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 design</dc:title>
  <dc:creator>손희덕</dc:creator>
  <cp:lastModifiedBy>손희덕</cp:lastModifiedBy>
  <cp:revision>3</cp:revision>
  <dcterms:created xsi:type="dcterms:W3CDTF">2018-12-08T14:48:24Z</dcterms:created>
  <dcterms:modified xsi:type="dcterms:W3CDTF">2018-12-08T15:03:23Z</dcterms:modified>
</cp:coreProperties>
</file>